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998" r:id="rId3"/>
    <p:sldId id="999" r:id="rId4"/>
    <p:sldId id="1000" r:id="rId5"/>
    <p:sldId id="1001" r:id="rId6"/>
    <p:sldId id="1002" r:id="rId7"/>
    <p:sldId id="1003" r:id="rId8"/>
    <p:sldId id="1004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4 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Is this a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teddy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Reading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主题阅读提优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57426"/>
            <a:ext cx="11485848" cy="738664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仔细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观察图片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选出正确的答案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082078" y="1583410"/>
            <a:ext cx="3600400" cy="588696"/>
          </a:xfrm>
          <a:prstGeom prst="rect">
            <a:avLst/>
          </a:prstGeom>
        </p:spPr>
      </p:pic>
      <p:pic>
        <p:nvPicPr>
          <p:cNvPr id="5" name="aw49a.jpg" descr="id:214749319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815286" y="2196090"/>
            <a:ext cx="3025453" cy="2016224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190798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Where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哪里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are they?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2130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At school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学校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2130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At home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232094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514014" y="428432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观察图片可知，是老师带着一群孩子在学校。故选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113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203132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老师对孩子们说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213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morning.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213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 afternoon.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49223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旁边的钟显示下午两点半，老师说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下午好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27132" y="1735364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aw49a.jpg" descr="id:214749319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471470" y="1617766"/>
            <a:ext cx="3025453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387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3925"/>
            <a:ext cx="11485848" cy="1815882"/>
          </a:xfrm>
        </p:spPr>
        <p:txBody>
          <a:bodyPr/>
          <a:lstStyle/>
          <a:p>
            <a:pPr indent="635" hangingPunct="0">
              <a:lnSpc>
                <a:spcPct val="200000"/>
              </a:lnSpc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this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a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2130" hangingPunct="0">
              <a:lnSpc>
                <a:spcPct val="200000"/>
              </a:lnSpc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Yes.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No.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49.jpg" descr="id:21474932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286894" y="1436779"/>
            <a:ext cx="792088" cy="105611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82638" y="160963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514014" y="2980109"/>
            <a:ext cx="1133268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图片中可以清楚看到桌子上放着一本书 ，对于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this a book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这是一本书吗？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这个问题，答案是肯定的，故选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6301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下面的小故事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选出正确的答案。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054646" y="864896"/>
            <a:ext cx="3332480" cy="609600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032" y="1686021"/>
            <a:ext cx="10524742" cy="440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44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98248"/>
            <a:ext cx="11485848" cy="130317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word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means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意思是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in Chinese.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44208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喜欢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讨厌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担忧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622598" y="327621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观察第三幅图片可知，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很喜欢泰迪熊。故选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54646" y="198884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158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26240"/>
            <a:ext cx="11485848" cy="130317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How many teddies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多少只泰迪熊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are there now?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26238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One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一只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Two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两只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Three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三只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514014" y="320420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本来有一只泰迪熊了，礼物里又有一只，所以现在有两只。故选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00926" y="193512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253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89474"/>
            <a:ext cx="11485848" cy="138499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Now, Lily feels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觉得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9230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happy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快乐的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mad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疯狂的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sad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伤心的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550590" y="320420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有了两只泰迪熊，应该感到很高兴，故选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203291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332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378</Words>
  <Application>Microsoft Office PowerPoint</Application>
  <PresentationFormat>自定义</PresentationFormat>
  <Paragraphs>30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340</cp:revision>
  <dcterms:created xsi:type="dcterms:W3CDTF">2020-11-06T05:24:00Z</dcterms:created>
  <dcterms:modified xsi:type="dcterms:W3CDTF">2025-06-30T07:09:29Z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